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8" r:id="rId4"/>
    <p:sldId id="265" r:id="rId5"/>
    <p:sldId id="264" r:id="rId6"/>
    <p:sldId id="262" r:id="rId7"/>
    <p:sldId id="267" r:id="rId8"/>
    <p:sldId id="261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110" d="100"/>
          <a:sy n="110" d="100"/>
        </p:scale>
        <p:origin x="2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87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07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08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04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59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79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25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56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1963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77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75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1D07A-229B-4122-B5FB-357D13425803}" type="datetimeFigureOut">
              <a:rPr lang="pt-PT" smtClean="0"/>
              <a:t>13/12/2022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1076725-E334-41B9-9041-850E4D4FD823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41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90251CCE-B587-6ABC-A716-52688D97DF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7323517-EBE6-BBA2-60BE-4A8A5607C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5"/>
          <a:stretch/>
        </p:blipFill>
        <p:spPr>
          <a:xfrm>
            <a:off x="1065119" y="328807"/>
            <a:ext cx="9756962" cy="62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6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42D15-6555-C158-D403-D3CA9700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/>
              <a:t>Desafio: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139A3C-53ED-C1AD-4D21-EF50E3AE0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659341"/>
          </a:xfrm>
        </p:spPr>
        <p:txBody>
          <a:bodyPr>
            <a:normAutofit/>
          </a:bodyPr>
          <a:lstStyle/>
          <a:p>
            <a:r>
              <a:rPr lang="pt-PT" sz="1800" dirty="0"/>
              <a:t>Abertura da Megastore CiberCET ”Apostamos o nosso ordenado que não encontras mais barato”.</a:t>
            </a:r>
          </a:p>
          <a:p>
            <a:r>
              <a:rPr lang="pt-PT" sz="1800" dirty="0"/>
              <a:t>Custo de obra preparação loja : 500 000 Euros.</a:t>
            </a:r>
          </a:p>
          <a:p>
            <a:r>
              <a:rPr lang="pt-PT" sz="1800" dirty="0"/>
              <a:t>Previsão de vendas anual na loja : 4M.</a:t>
            </a:r>
          </a:p>
          <a:p>
            <a:r>
              <a:rPr lang="pt-PT" sz="1800" dirty="0"/>
              <a:t>Previsão do resultado liquido: 1.2M.</a:t>
            </a:r>
          </a:p>
          <a:p>
            <a:r>
              <a:rPr lang="pt-PT" sz="1800" dirty="0"/>
              <a:t>Comissão sobre as vendas : 5%.</a:t>
            </a:r>
          </a:p>
          <a:p>
            <a:r>
              <a:rPr lang="pt-PT" sz="1800" dirty="0"/>
              <a:t>Lisboa 2 275 591 habitantes, distribuídos pelos dezasseis concelhos, sendo os municípios da Área Metropolitana de Lisboa os mais populosos. Esta é a nossa zona de atração.</a:t>
            </a:r>
          </a:p>
          <a:p>
            <a:r>
              <a:rPr lang="pt-PT" sz="1800" dirty="0"/>
              <a:t>Média de pessoas a frequentar o C.C estima-se que seja superior a de todas as lojas. Visto que teremos inumeros meios de transporte disponiveis e de facil acesso.</a:t>
            </a:r>
          </a:p>
        </p:txBody>
      </p:sp>
    </p:spTree>
    <p:extLst>
      <p:ext uri="{BB962C8B-B14F-4D97-AF65-F5344CB8AC3E}">
        <p14:creationId xmlns:p14="http://schemas.microsoft.com/office/powerpoint/2010/main" val="146477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DAF342-9431-81AB-5551-08784B2A0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821" y="2101516"/>
            <a:ext cx="10299031" cy="385812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espaço com 1000m quadrados teremos possibilidade de disponibilizar varios espaços dinamicos e creativos, balancear os corredores e inovar nos layouts(ex: apresentações 3D, Produtos flutuantes…)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</a:t>
            </a:r>
            <a:r>
              <a:rPr lang="pt-P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Tudo o que um sonho precisa para ser realizado é alguém que acredite que ele possa ser realizado.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D0D862-F19B-0337-EDEA-13A0F0B84B32}"/>
              </a:ext>
            </a:extLst>
          </p:cNvPr>
          <p:cNvSpPr txBox="1"/>
          <p:nvPr/>
        </p:nvSpPr>
        <p:spPr>
          <a:xfrm>
            <a:off x="1074821" y="1106723"/>
            <a:ext cx="5374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/>
              <a:t>Propostas: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F9C08-4100-C175-ED51-4A3BE3DA2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12" y="2682238"/>
            <a:ext cx="2810291" cy="281029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597E3AD-2D0F-4E26-80EE-51ADD6CE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375" y="3222171"/>
            <a:ext cx="3765007" cy="20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9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0435C-2336-908D-3E8A-E0A95A9F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6617"/>
            <a:ext cx="9603275" cy="617137"/>
          </a:xfrm>
        </p:spPr>
        <p:txBody>
          <a:bodyPr/>
          <a:lstStyle/>
          <a:p>
            <a:r>
              <a:rPr lang="pt-PT" sz="3200" dirty="0"/>
              <a:t>Propostas:</a:t>
            </a:r>
            <a:endParaRPr lang="pt-PT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FA611C-3E80-7D07-A8CD-115AC91D7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Abertura de espaços ludicos ( espaço com setup de forma  a ser um espaço confortavel que se possa testar e influenciar a comprar os produtos  usados. Tambem a criação de espaço de pausa para que as pessoas que acompanham os potenciais compradores possam descansar e não acelarar o comprador de forma a este divagar e levar mais produtos alem do objetivo).</a:t>
            </a:r>
          </a:p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742764-A051-04F0-85D1-E579832F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5" y="3511977"/>
            <a:ext cx="3804701" cy="19543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A431F13-C74B-B743-5EC1-732969CBCA38}"/>
              </a:ext>
            </a:extLst>
          </p:cNvPr>
          <p:cNvSpPr txBox="1"/>
          <p:nvPr/>
        </p:nvSpPr>
        <p:spPr>
          <a:xfrm>
            <a:off x="1686710" y="556042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u="sng" dirty="0"/>
              <a:t>O nosso sucesso é o seu sucesso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374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9C8E2-4AB8-8482-F1B2-66B54017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62099"/>
          </a:xfrm>
        </p:spPr>
        <p:txBody>
          <a:bodyPr>
            <a:normAutofit fontScale="90000"/>
          </a:bodyPr>
          <a:lstStyle/>
          <a:p>
            <a:r>
              <a:rPr lang="pt-PT" sz="3200" dirty="0"/>
              <a:t>Propostas:</a:t>
            </a:r>
            <a:endParaRPr lang="pt-PT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ED68FF-5711-E725-136E-289F18741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Semana Especial Da abertura ( ex: Durante a semana seg a Domingo eventos especiais: “</a:t>
            </a:r>
            <a:r>
              <a:rPr lang="pt-PT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pt-PT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omo um dia de presenças de youtubers/influencers, Torneios no espaço da loja, Promoções especais de abertura,</a:t>
            </a:r>
            <a:r>
              <a:rPr lang="pt-PT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pt-PT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iveaways…”)</a:t>
            </a:r>
            <a:endParaRPr lang="pt-PT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22BE25-1D51-81B2-9A8F-B04C0D8E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77" y="3429000"/>
            <a:ext cx="3426823" cy="17134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4EF999-AFA7-E265-4697-83816C61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379" y="3333778"/>
            <a:ext cx="3229705" cy="18086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22D4B9-3EE4-43C2-34DE-5632457BCFF6}"/>
              </a:ext>
            </a:extLst>
          </p:cNvPr>
          <p:cNvSpPr txBox="1"/>
          <p:nvPr/>
        </p:nvSpPr>
        <p:spPr>
          <a:xfrm>
            <a:off x="6879772" y="5142412"/>
            <a:ext cx="4680180" cy="94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u="sng" dirty="0"/>
              <a:t>Coisas incríveis no mundo dos negócios nunca são feitas por uma única pessoa, e sim por uma equipe</a:t>
            </a:r>
            <a:endParaRPr lang="pt-PT" u="sng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EE2FEF-2125-C2B9-2670-5655F33005D3}"/>
              </a:ext>
            </a:extLst>
          </p:cNvPr>
          <p:cNvSpPr txBox="1"/>
          <p:nvPr/>
        </p:nvSpPr>
        <p:spPr>
          <a:xfrm>
            <a:off x="1561011" y="5224168"/>
            <a:ext cx="3272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u="sng" dirty="0"/>
              <a:t>Não esperes, poem em prática!</a:t>
            </a:r>
          </a:p>
        </p:txBody>
      </p:sp>
    </p:spTree>
    <p:extLst>
      <p:ext uri="{BB962C8B-B14F-4D97-AF65-F5344CB8AC3E}">
        <p14:creationId xmlns:p14="http://schemas.microsoft.com/office/powerpoint/2010/main" val="36069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un work&quot; na indústria do turismo. Será que pega? Já pegou? Ou ainda não  estamos lá?">
            <a:extLst>
              <a:ext uri="{FF2B5EF4-FFF2-40B4-BE49-F238E27FC236}">
                <a16:creationId xmlns:a16="http://schemas.microsoft.com/office/drawing/2014/main" id="{A01D5516-0D07-B36E-AD7B-E43DCEFA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8" y="1979307"/>
            <a:ext cx="5760950" cy="30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D964942-47BF-4E47-99E1-3926F3143EC9}"/>
              </a:ext>
            </a:extLst>
          </p:cNvPr>
          <p:cNvSpPr txBox="1"/>
          <p:nvPr/>
        </p:nvSpPr>
        <p:spPr>
          <a:xfrm>
            <a:off x="269965" y="5076591"/>
            <a:ext cx="6300536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Unir-se é um bom começo, manter a união é um progresso, e trabalhar em conjunto é a vitoria!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55DA10-07D3-A123-96BD-BF4CF86674E3}"/>
              </a:ext>
            </a:extLst>
          </p:cNvPr>
          <p:cNvSpPr txBox="1"/>
          <p:nvPr/>
        </p:nvSpPr>
        <p:spPr>
          <a:xfrm>
            <a:off x="7704564" y="4626979"/>
            <a:ext cx="335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 que tal uma partida de snooker ou ping-pong na hora de almoço?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5B0DB9-AF97-067F-399A-3A1176EC2871}"/>
              </a:ext>
            </a:extLst>
          </p:cNvPr>
          <p:cNvSpPr txBox="1"/>
          <p:nvPr/>
        </p:nvSpPr>
        <p:spPr>
          <a:xfrm>
            <a:off x="6422342" y="2189939"/>
            <a:ext cx="308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Criação de espaços ludicos internos.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A4D15B-96C5-F850-8C6A-0AB1338F6DA6}"/>
              </a:ext>
            </a:extLst>
          </p:cNvPr>
          <p:cNvSpPr txBox="1"/>
          <p:nvPr/>
        </p:nvSpPr>
        <p:spPr>
          <a:xfrm>
            <a:off x="1404256" y="1205258"/>
            <a:ext cx="6100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000" dirty="0"/>
              <a:t>Propostas:</a:t>
            </a:r>
          </a:p>
        </p:txBody>
      </p:sp>
    </p:spTree>
    <p:extLst>
      <p:ext uri="{BB962C8B-B14F-4D97-AF65-F5344CB8AC3E}">
        <p14:creationId xmlns:p14="http://schemas.microsoft.com/office/powerpoint/2010/main" val="267197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8E6E1-3E54-B7AD-12E5-265BDDD23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62099"/>
          </a:xfrm>
        </p:spPr>
        <p:txBody>
          <a:bodyPr>
            <a:normAutofit fontScale="90000"/>
          </a:bodyPr>
          <a:lstStyle/>
          <a:p>
            <a:r>
              <a:rPr lang="pt-PT" sz="3200" dirty="0"/>
              <a:t>Propostas:</a:t>
            </a:r>
            <a:endParaRPr lang="pt-PT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C07F0E-D2CE-D02C-C93E-5CAD972AC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a nossa visão no estudo que fizemos , poderemos acrescentar medidas em resultado das novas vendas e novos objetivos , para os novos colaboradores das varias áreas esperamos grandes resultados e com o alcançar destas metas.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D34639-96F6-C4EC-46D8-9CBAC3500441}"/>
              </a:ext>
            </a:extLst>
          </p:cNvPr>
          <p:cNvSpPr txBox="1"/>
          <p:nvPr/>
        </p:nvSpPr>
        <p:spPr>
          <a:xfrm>
            <a:off x="1136818" y="5386156"/>
            <a:ext cx="434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Felecidade é receber um aumento salarial 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D2FDF0-5EAB-2C6A-CF44-1F3EC701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07" y="3270826"/>
            <a:ext cx="3075625" cy="20335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F6F9B1-1D91-7A98-26FF-C9CB7534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231" y="3386017"/>
            <a:ext cx="3500384" cy="19687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585BC1E-64A5-5F98-A44D-8ACD8FF432AC}"/>
              </a:ext>
            </a:extLst>
          </p:cNvPr>
          <p:cNvSpPr txBox="1"/>
          <p:nvPr/>
        </p:nvSpPr>
        <p:spPr>
          <a:xfrm>
            <a:off x="7554470" y="5305157"/>
            <a:ext cx="4347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Esperamos cedencia da parte da financeira para este novo  investimento.</a:t>
            </a:r>
          </a:p>
        </p:txBody>
      </p:sp>
    </p:spTree>
    <p:extLst>
      <p:ext uri="{BB962C8B-B14F-4D97-AF65-F5344CB8AC3E}">
        <p14:creationId xmlns:p14="http://schemas.microsoft.com/office/powerpoint/2010/main" val="988768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Fatores para Motivar as Pessoas no Ambiente de Trabalho">
            <a:extLst>
              <a:ext uri="{FF2B5EF4-FFF2-40B4-BE49-F238E27FC236}">
                <a16:creationId xmlns:a16="http://schemas.microsoft.com/office/drawing/2014/main" id="{5B0CD7DE-5F41-9094-EABB-4ADB61508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49361"/>
            <a:ext cx="59626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258EA88-CDDD-5D5E-F546-E031C9675EF2}"/>
              </a:ext>
            </a:extLst>
          </p:cNvPr>
          <p:cNvSpPr txBox="1"/>
          <p:nvPr/>
        </p:nvSpPr>
        <p:spPr>
          <a:xfrm>
            <a:off x="292828" y="3930786"/>
            <a:ext cx="522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determinação de hoje é o sucesso de amanhã.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0A3FF1F-CD2E-5E74-205C-0784D12E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6" y="2754409"/>
            <a:ext cx="4427219" cy="299908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1B4AF1C-A82E-58E8-72A6-A25C6E04689E}"/>
              </a:ext>
            </a:extLst>
          </p:cNvPr>
          <p:cNvSpPr txBox="1"/>
          <p:nvPr/>
        </p:nvSpPr>
        <p:spPr>
          <a:xfrm>
            <a:off x="6510747" y="1831079"/>
            <a:ext cx="436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Espera-se um grande crescimento com todas as propostas apresentadas com tudo o trabalho dos varios departamentos.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8B4570-2750-1470-15AC-AD7D6BBD0C04}"/>
              </a:ext>
            </a:extLst>
          </p:cNvPr>
          <p:cNvSpPr txBox="1"/>
          <p:nvPr/>
        </p:nvSpPr>
        <p:spPr>
          <a:xfrm>
            <a:off x="6580416" y="5750620"/>
            <a:ext cx="4969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dirty="0"/>
              <a:t>A persistência é o caminho do êxito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313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4 Hábitos Diários Que Deixam as Pessoas Mais Motivadas - Joinville Empregos">
            <a:extLst>
              <a:ext uri="{FF2B5EF4-FFF2-40B4-BE49-F238E27FC236}">
                <a16:creationId xmlns:a16="http://schemas.microsoft.com/office/drawing/2014/main" id="{9C82DB0E-67B8-38E9-A1A6-2667235F95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62" y="1968768"/>
            <a:ext cx="4738553" cy="26535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87FB10C-F1FA-A59C-D9C5-CB3D456D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82" y="3561806"/>
            <a:ext cx="4914123" cy="27519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E3D9AC6-1431-6730-AC19-BA276E44206D}"/>
              </a:ext>
            </a:extLst>
          </p:cNvPr>
          <p:cNvSpPr txBox="1"/>
          <p:nvPr/>
        </p:nvSpPr>
        <p:spPr>
          <a:xfrm>
            <a:off x="6578474" y="2911326"/>
            <a:ext cx="5453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trabalho em equipa é o mais rico, forte e por isso capaz de alcançar as metas mais difíceis.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A1446A-9621-B11C-6E60-22D0DF59C306}"/>
              </a:ext>
            </a:extLst>
          </p:cNvPr>
          <p:cNvSpPr txBox="1"/>
          <p:nvPr/>
        </p:nvSpPr>
        <p:spPr>
          <a:xfrm>
            <a:off x="355962" y="4737372"/>
            <a:ext cx="5453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Nenhum obstáculo será grande, se a nossa vontade de vencer for Maior.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16FDBE-F812-07E0-AAB0-E29629F45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293945"/>
            <a:ext cx="2380192" cy="559809"/>
          </a:xfrm>
        </p:spPr>
        <p:txBody>
          <a:bodyPr/>
          <a:lstStyle/>
          <a:p>
            <a:r>
              <a:rPr lang="pt-PT" sz="3200" dirty="0"/>
              <a:t>C</a:t>
            </a:r>
            <a:r>
              <a:rPr lang="pt-PT" cap="none" dirty="0"/>
              <a:t>on</a:t>
            </a:r>
            <a:r>
              <a:rPr lang="pt-PT" sz="3200" cap="none" dirty="0"/>
              <a:t>clusão</a:t>
            </a:r>
            <a:r>
              <a:rPr lang="pt-PT" sz="3200" dirty="0"/>
              <a:t>: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346885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TM10001114[[fn=Galeria]]</Template>
  <TotalTime>295</TotalTime>
  <Words>479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Galeria</vt:lpstr>
      <vt:lpstr>Apresentação do PowerPoint</vt:lpstr>
      <vt:lpstr>Desafio:</vt:lpstr>
      <vt:lpstr>Apresentação do PowerPoint</vt:lpstr>
      <vt:lpstr>Propostas:</vt:lpstr>
      <vt:lpstr>Propostas:</vt:lpstr>
      <vt:lpstr>Apresentação do PowerPoint</vt:lpstr>
      <vt:lpstr>Propostas:</vt:lpstr>
      <vt:lpstr>Apresentação do PowerPoint</vt:lpstr>
      <vt:lpstr>Conclusão: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Eunice Ferreira dos Santos Gra�a Florindo</dc:creator>
  <cp:lastModifiedBy>Rúben Pereira</cp:lastModifiedBy>
  <cp:revision>9</cp:revision>
  <dcterms:created xsi:type="dcterms:W3CDTF">2022-12-12T14:12:52Z</dcterms:created>
  <dcterms:modified xsi:type="dcterms:W3CDTF">2022-12-13T15:47:40Z</dcterms:modified>
</cp:coreProperties>
</file>